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4625975" cy="68135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E33BE8-E378-466E-AFA3-DFF1FDC0C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129D984-A455-4738-ACFA-13597117C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971D1E-53B4-493F-9E7E-47ADB74A3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48DF-7B7C-4A3D-8E2F-8FB3F1224D9E}" type="datetimeFigureOut">
              <a:rPr kumimoji="1" lang="ja-JP" altLang="en-US" smtClean="0"/>
              <a:t>2019/3/14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5A8E77-B3EE-422A-9429-7F5458410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28AF61-B158-4364-8DE0-C3E0010B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1E39-35D6-4729-BF31-7FCEE51D1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3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71CA6C-93AA-48AB-B2C4-5ABC8A595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544E4DD-3F0D-40C3-8218-0D1D5AAB8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8F9B12-604C-4ED9-BFD4-4E2909AC0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48DF-7B7C-4A3D-8E2F-8FB3F1224D9E}" type="datetimeFigureOut">
              <a:rPr kumimoji="1" lang="ja-JP" altLang="en-US" smtClean="0"/>
              <a:t>2019/3/14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9C318E-F1EB-40C1-B2BE-F00A99DCE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63358D-4057-4AEE-9386-D687AE42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1E39-35D6-4729-BF31-7FCEE51D1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038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D1EAA2B-FC43-46F0-8A6E-A538756015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C900304-60BD-49AF-BD28-EB630A3F5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E2F8F6-A341-4A61-8A4E-AE8D02FE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48DF-7B7C-4A3D-8E2F-8FB3F1224D9E}" type="datetimeFigureOut">
              <a:rPr kumimoji="1" lang="ja-JP" altLang="en-US" smtClean="0"/>
              <a:t>2019/3/14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7FD5C9-5625-44E1-936C-5E8F1BA9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9A9E7D-5CC4-4DCC-9B37-F83B9267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1E39-35D6-4729-BF31-7FCEE51D1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04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E19C72-9D69-4DAA-8743-500A4B371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167B95-8FA8-4E9D-87D6-73B2DB7C7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3E39B7-2413-4A48-A4DC-1A30DC15B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48DF-7B7C-4A3D-8E2F-8FB3F1224D9E}" type="datetimeFigureOut">
              <a:rPr kumimoji="1" lang="ja-JP" altLang="en-US" smtClean="0"/>
              <a:t>2019/3/14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75AF07-0BD9-45A3-8DBF-73ECDD278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CAC96A-0640-40E3-8707-0341F258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1E39-35D6-4729-BF31-7FCEE51D1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68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5942EE-1B41-4943-BC8D-B83F0C43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C5D0843-248E-48BF-8985-3A4FBD595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B3E6F8-A2F5-4AB9-A6C7-EEE738E94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48DF-7B7C-4A3D-8E2F-8FB3F1224D9E}" type="datetimeFigureOut">
              <a:rPr kumimoji="1" lang="ja-JP" altLang="en-US" smtClean="0"/>
              <a:t>2019/3/14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1C4475-7F7F-494A-BA5A-8AB98D372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2CE181-E0CD-4D83-A23F-2007020F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1E39-35D6-4729-BF31-7FCEE51D1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97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D8B961-A3F1-4E3A-AA5B-2E2C7212C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61C258-638E-4C23-9AD1-346FCAE34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DDF8702-E729-49DF-988D-B920F6403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BAD4F8-2E05-4830-862F-BD5B8B84B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48DF-7B7C-4A3D-8E2F-8FB3F1224D9E}" type="datetimeFigureOut">
              <a:rPr kumimoji="1" lang="ja-JP" altLang="en-US" smtClean="0"/>
              <a:t>2019/3/14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0EB1043-1940-45E3-B7D3-1A45BEB0C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7A91FE5-6E17-4A26-99E3-17FABDE73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1E39-35D6-4729-BF31-7FCEE51D1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06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BBFF94-0D0E-4994-8657-319275762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AB0E3A3-10B3-4EF7-B2A0-372DD5F9A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646F056-F8B1-44BA-8895-B17875EDF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8AACD88-664A-418F-A472-50529DC7C1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DEFA8EA-964F-43FD-AFF3-E78FDCFD5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08FD08A-A6E1-4F90-8761-3CA9E11D6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48DF-7B7C-4A3D-8E2F-8FB3F1224D9E}" type="datetimeFigureOut">
              <a:rPr kumimoji="1" lang="ja-JP" altLang="en-US" smtClean="0"/>
              <a:t>2019/3/14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6AF2F27-2028-4652-97AD-124FC9AB0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0668F66-B2E7-4C22-A767-272F04E40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1E39-35D6-4729-BF31-7FCEE51D1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96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E7FA20-F9EE-45DF-86EC-4BF5FA02F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CEAD9F8-D83C-48AD-8FC9-99BD4237B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48DF-7B7C-4A3D-8E2F-8FB3F1224D9E}" type="datetimeFigureOut">
              <a:rPr kumimoji="1" lang="ja-JP" altLang="en-US" smtClean="0"/>
              <a:t>2019/3/14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E043D99-506A-4D07-81FC-EF4D01F8C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0C155E-32F4-4BAE-A2D3-82EB6DE8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1E39-35D6-4729-BF31-7FCEE51D1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993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F13B22-9DD3-4538-94A8-63CFD596B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48DF-7B7C-4A3D-8E2F-8FB3F1224D9E}" type="datetimeFigureOut">
              <a:rPr kumimoji="1" lang="ja-JP" altLang="en-US" smtClean="0"/>
              <a:t>2019/3/14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18D0241-C264-4792-AB5A-637D45255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179974A-990F-42E1-A04D-D3605D73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1E39-35D6-4729-BF31-7FCEE51D1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450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490D25-70EA-42A9-9C46-73CB34B8B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E0521F-9056-4594-BC43-133DC44D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A42DB1E-0B26-481A-9A38-F5C73CA27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DAAB57-08F5-4111-83CB-D41DF0E03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48DF-7B7C-4A3D-8E2F-8FB3F1224D9E}" type="datetimeFigureOut">
              <a:rPr kumimoji="1" lang="ja-JP" altLang="en-US" smtClean="0"/>
              <a:t>2019/3/14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646AFA-7988-4D5E-B73F-8FB34FF0B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7BE7883-C6CC-45DA-B6A8-573F7471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1E39-35D6-4729-BF31-7FCEE51D1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4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A5D498-D2F6-4F9B-A786-0FF288193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1E28082-A828-4251-8500-97B2147868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65B842C-17E0-44E5-86FC-27E4A5305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ED3E468-8102-488E-B7A0-84DD27C84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48DF-7B7C-4A3D-8E2F-8FB3F1224D9E}" type="datetimeFigureOut">
              <a:rPr kumimoji="1" lang="ja-JP" altLang="en-US" smtClean="0"/>
              <a:t>2019/3/14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93E7AAF-14AB-425F-99AE-912D03B2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98E1D65-E32D-44CA-B552-ED10D2D38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1E39-35D6-4729-BF31-7FCEE51D1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14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1258A8D-D957-445C-A012-470212BF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31799FB-5B7B-4665-A9C4-F2C2B10D4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D6D90A-35DF-4DEB-A41E-CC129D8A6B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D48DF-7B7C-4A3D-8E2F-8FB3F1224D9E}" type="datetimeFigureOut">
              <a:rPr kumimoji="1" lang="ja-JP" altLang="en-US" smtClean="0"/>
              <a:t>2019/3/14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AC7D62-A6CC-4259-B011-0F8FF9C6F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99EE33-BDF4-4B15-B835-9A5E694FF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1E39-35D6-4729-BF31-7FCEE51D1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21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6B8A0909-7E8C-4F51-84A1-9862B7477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11" y="81892"/>
            <a:ext cx="5983988" cy="181068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ja-JP" altLang="en-US" b="1" dirty="0">
                <a:latin typeface="Aharoni" panose="020B0604020202020204" pitchFamily="2" charset="-79"/>
                <a:cs typeface="Aharoni" panose="020B0604020202020204" pitchFamily="2" charset="-79"/>
              </a:rPr>
              <a:t>体験アートワークのお誘い！</a:t>
            </a:r>
            <a:endParaRPr kumimoji="1" lang="en-US" altLang="ja-JP" b="1" dirty="0"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pPr algn="l"/>
            <a:r>
              <a:rPr lang="en-US" altLang="ja-JP" dirty="0">
                <a:latin typeface="Aharoni" panose="020B0604020202020204" pitchFamily="2" charset="-79"/>
                <a:cs typeface="Aharoni" panose="020B0604020202020204" pitchFamily="2" charset="-79"/>
              </a:rPr>
              <a:t>『</a:t>
            </a:r>
            <a:r>
              <a:rPr lang="ja-JP" altLang="en-US" dirty="0">
                <a:latin typeface="Aharoni" panose="020B0604020202020204" pitchFamily="2" charset="-79"/>
                <a:cs typeface="Aharoni" panose="020B0604020202020204" pitchFamily="2" charset="-79"/>
              </a:rPr>
              <a:t>ふわふわ粘土でつくるワタシの世界☆</a:t>
            </a:r>
            <a:r>
              <a:rPr lang="en-US" altLang="ja-JP" dirty="0">
                <a:latin typeface="Aharoni" panose="020B0604020202020204" pitchFamily="2" charset="-79"/>
                <a:cs typeface="Aharoni" panose="020B0604020202020204" pitchFamily="2" charset="-79"/>
              </a:rPr>
              <a:t>』</a:t>
            </a:r>
          </a:p>
          <a:p>
            <a:pPr algn="l"/>
            <a:r>
              <a:rPr kumimoji="1" lang="ja-JP" altLang="en-US" sz="2200" dirty="0">
                <a:latin typeface="Aharoni" panose="020B0604020202020204" pitchFamily="2" charset="-79"/>
                <a:cs typeface="Aharoni" panose="020B0604020202020204" pitchFamily="2" charset="-79"/>
              </a:rPr>
              <a:t>コネコネ～！感触を楽しむ！色を混ぜて</a:t>
            </a:r>
            <a:endParaRPr kumimoji="1" lang="en-US" altLang="ja-JP" sz="2200" dirty="0"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pPr algn="l"/>
            <a:r>
              <a:rPr lang="ja-JP" altLang="en-US" sz="2200" dirty="0">
                <a:latin typeface="Aharoni" panose="020B0604020202020204" pitchFamily="2" charset="-79"/>
                <a:cs typeface="Aharoni" panose="020B0604020202020204" pitchFamily="2" charset="-79"/>
              </a:rPr>
              <a:t>色彩を楽しむ！どんな世界が広がるかな☆彡</a:t>
            </a:r>
            <a:endParaRPr kumimoji="1" lang="ja-JP" altLang="en-US" sz="2200" dirty="0"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0A23396-B354-4CCF-BA96-3D6B142C79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" r="-2" b="-2"/>
          <a:stretch/>
        </p:blipFill>
        <p:spPr>
          <a:xfrm>
            <a:off x="-805222" y="3130609"/>
            <a:ext cx="4881688" cy="337287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8C2957-1ED2-413C-BC3B-32C0C0589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15910" y="4003046"/>
            <a:ext cx="4297680" cy="0"/>
          </a:xfrm>
          <a:prstGeom prst="line">
            <a:avLst/>
          </a:prstGeom>
          <a:ln w="19050">
            <a:solidFill>
              <a:srgbClr val="C36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図 27">
            <a:extLst>
              <a:ext uri="{FF2B5EF4-FFF2-40B4-BE49-F238E27FC236}">
                <a16:creationId xmlns:a16="http://schemas.microsoft.com/office/drawing/2014/main" id="{4017A481-2352-45EB-8183-2D4DBECB1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711"/>
            <a:ext cx="3677802" cy="242660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F399A51-EC13-4A9E-BC3C-F0F18DC9E9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7" r="-2" b="35843"/>
          <a:stretch/>
        </p:blipFill>
        <p:spPr>
          <a:xfrm rot="16200000">
            <a:off x="2195506" y="2960570"/>
            <a:ext cx="4160520" cy="363436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D13F650-CFFA-4F6E-A2FE-1CB3DFD561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"/>
          <a:stretch/>
        </p:blipFill>
        <p:spPr>
          <a:xfrm>
            <a:off x="3754074" y="75311"/>
            <a:ext cx="2262601" cy="253200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6F14C64-5EBC-4C9F-B0E1-97F0FF0F1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6674" y="1946200"/>
            <a:ext cx="6140455" cy="46166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sz="2800" b="1" dirty="0"/>
              <a:t>子どもアート教室☆アトリエねっここ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7384C18-287F-42FF-A506-4364ACA29E76}"/>
              </a:ext>
            </a:extLst>
          </p:cNvPr>
          <p:cNvSpPr txBox="1"/>
          <p:nvPr/>
        </p:nvSpPr>
        <p:spPr>
          <a:xfrm>
            <a:off x="6208295" y="2461488"/>
            <a:ext cx="5757214" cy="11695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b="1" dirty="0"/>
              <a:t>４月１７日（水）１５：００～１６：３０</a:t>
            </a:r>
            <a:endParaRPr kumimoji="1" lang="en-US" altLang="ja-JP" b="1" dirty="0"/>
          </a:p>
          <a:p>
            <a:r>
              <a:rPr lang="ja-JP" altLang="en-US" b="1" dirty="0"/>
              <a:t>　　　　</a:t>
            </a:r>
            <a:r>
              <a:rPr lang="ja-JP" altLang="en-US" sz="1600" b="1" dirty="0"/>
              <a:t>参加メンバーによって時間変更もあり</a:t>
            </a:r>
            <a:endParaRPr lang="en-US" altLang="ja-JP" sz="1600" b="1" dirty="0"/>
          </a:p>
          <a:p>
            <a:r>
              <a:rPr lang="ja-JP" altLang="en-US" sz="1600" b="1" dirty="0"/>
              <a:t>ママと一緒クラス（月一回）：２歳～年少のお子さまとママ</a:t>
            </a:r>
            <a:endParaRPr lang="en-US" altLang="ja-JP" sz="1600" b="1" dirty="0"/>
          </a:p>
          <a:p>
            <a:r>
              <a:rPr kumimoji="1" lang="ja-JP" altLang="en-US" b="1" dirty="0"/>
              <a:t>　</a:t>
            </a:r>
            <a:r>
              <a:rPr kumimoji="1" lang="ja-JP" altLang="en-US" sz="1600" b="1" dirty="0"/>
              <a:t>体験参加費用：５００円　</a:t>
            </a:r>
            <a:endParaRPr kumimoji="1" lang="en-US" altLang="ja-JP" b="1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1147709-2CA7-438E-8520-346A381C22BB}"/>
              </a:ext>
            </a:extLst>
          </p:cNvPr>
          <p:cNvSpPr txBox="1"/>
          <p:nvPr/>
        </p:nvSpPr>
        <p:spPr>
          <a:xfrm>
            <a:off x="6058080" y="4168688"/>
            <a:ext cx="6099050" cy="18774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b="1" dirty="0"/>
              <a:t>アートワーク講師</a:t>
            </a:r>
            <a:r>
              <a:rPr lang="ja-JP" altLang="en-US" b="1" dirty="0"/>
              <a:t>　石井智美　</a:t>
            </a:r>
            <a:endParaRPr lang="en-US" altLang="ja-JP" b="1" dirty="0"/>
          </a:p>
          <a:p>
            <a:r>
              <a:rPr lang="ja-JP" altLang="en-US" sz="1600" dirty="0"/>
              <a:t>（財）生涯学習開発財団認定　マスターアートワークセラピスト</a:t>
            </a:r>
          </a:p>
          <a:p>
            <a:r>
              <a:rPr lang="ja-JP" altLang="en-US" sz="1600" dirty="0"/>
              <a:t>　　女子美術大学日本画専攻卒業　保育士資格</a:t>
            </a:r>
          </a:p>
          <a:p>
            <a:r>
              <a:rPr lang="ja-JP" altLang="en-US" sz="1600" dirty="0"/>
              <a:t>自宅アトリエにて（中川駅４分）子ども、お母さん対象に</a:t>
            </a:r>
            <a:endParaRPr lang="en-US" altLang="ja-JP" sz="1600" dirty="0"/>
          </a:p>
          <a:p>
            <a:r>
              <a:rPr lang="ja-JP" altLang="en-US" sz="1600" dirty="0"/>
              <a:t>アートワークを提供しています。</a:t>
            </a:r>
          </a:p>
          <a:p>
            <a:endParaRPr kumimoji="1" lang="en-US" altLang="ja-JP" sz="1600" dirty="0"/>
          </a:p>
          <a:p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7399E6F-71C5-408C-B3A7-73AEF3D4E8B4}"/>
              </a:ext>
            </a:extLst>
          </p:cNvPr>
          <p:cNvSpPr txBox="1"/>
          <p:nvPr/>
        </p:nvSpPr>
        <p:spPr>
          <a:xfrm>
            <a:off x="6220430" y="5559590"/>
            <a:ext cx="575721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/>
              <a:t>申し込み・問い合わせ　石井智美</a:t>
            </a:r>
            <a:endParaRPr lang="en-US" altLang="ja-JP" dirty="0"/>
          </a:p>
          <a:p>
            <a:r>
              <a:rPr lang="ja-JP" altLang="en-US" dirty="0"/>
              <a:t>ＴＥＬ：</a:t>
            </a:r>
            <a:r>
              <a:rPr lang="en-US" altLang="ja-JP" dirty="0"/>
              <a:t>090-4600-0559</a:t>
            </a:r>
          </a:p>
          <a:p>
            <a:r>
              <a:rPr lang="ja-JP" altLang="en-US" dirty="0"/>
              <a:t>ＨＰ：</a:t>
            </a:r>
            <a:r>
              <a:rPr lang="en-US" altLang="ja-JP" dirty="0"/>
              <a:t>http://neccoco.com//</a:t>
            </a:r>
          </a:p>
          <a:p>
            <a:r>
              <a:rPr lang="ja-JP" altLang="en-US" dirty="0"/>
              <a:t>ブログ：</a:t>
            </a:r>
            <a:r>
              <a:rPr lang="en-US" altLang="ja-JP" dirty="0"/>
              <a:t>http://ameblo.jp/kuwazuimo09/</a:t>
            </a:r>
            <a:endParaRPr kumimoji="1" lang="ja-JP" altLang="en-US" dirty="0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D3782AA7-1158-4857-9AEA-CC87B7156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6848" y="5629356"/>
            <a:ext cx="1060796" cy="106079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85F144-E915-4BD5-B2A3-37AA78D24A23}"/>
              </a:ext>
            </a:extLst>
          </p:cNvPr>
          <p:cNvSpPr txBox="1"/>
          <p:nvPr/>
        </p:nvSpPr>
        <p:spPr>
          <a:xfrm>
            <a:off x="6186142" y="3631039"/>
            <a:ext cx="579150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400" b="1" dirty="0"/>
              <a:t>幼稚園クラス（月）（水）（金）小学生クラス（火）（水）（金）</a:t>
            </a:r>
            <a:endParaRPr lang="en-US" altLang="ja-JP" sz="1400" b="1" dirty="0"/>
          </a:p>
          <a:p>
            <a:r>
              <a:rPr lang="ja-JP" altLang="en-US" sz="1400" b="1" dirty="0"/>
              <a:t>　　　各クラス月</a:t>
            </a:r>
            <a:r>
              <a:rPr lang="en-US" altLang="ja-JP" sz="1400" b="1" dirty="0"/>
              <a:t>2</a:t>
            </a:r>
            <a:r>
              <a:rPr lang="ja-JP" altLang="en-US" sz="1400" b="1" dirty="0"/>
              <a:t>回　　　　　アートワーク体験できます！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511983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77</Words>
  <Application>Microsoft Office PowerPoint</Application>
  <PresentationFormat>ワイド画面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游ゴシック Light</vt:lpstr>
      <vt:lpstr>Aharoni</vt:lpstr>
      <vt:lpstr>Arial</vt:lpstr>
      <vt:lpstr>Office テーマ</vt:lpstr>
      <vt:lpstr>子どもアート教室☆アトリエねっここ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子どもアート教室☆アトリエねっここ</dc:title>
  <dc:creator>仁志 石井</dc:creator>
  <cp:lastModifiedBy>仁志 石井</cp:lastModifiedBy>
  <cp:revision>12</cp:revision>
  <cp:lastPrinted>2019-03-14T01:45:42Z</cp:lastPrinted>
  <dcterms:created xsi:type="dcterms:W3CDTF">2019-02-18T02:08:20Z</dcterms:created>
  <dcterms:modified xsi:type="dcterms:W3CDTF">2019-03-14T01:51:37Z</dcterms:modified>
</cp:coreProperties>
</file>